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57" r:id="rId5"/>
    <p:sldId id="282" r:id="rId6"/>
    <p:sldId id="259" r:id="rId7"/>
    <p:sldId id="258" r:id="rId8"/>
    <p:sldId id="279" r:id="rId9"/>
    <p:sldId id="260" r:id="rId10"/>
    <p:sldId id="261" r:id="rId11"/>
    <p:sldId id="262" r:id="rId12"/>
    <p:sldId id="264" r:id="rId13"/>
    <p:sldId id="265" r:id="rId14"/>
    <p:sldId id="281" r:id="rId15"/>
    <p:sldId id="280" r:id="rId16"/>
    <p:sldId id="266" r:id="rId17"/>
    <p:sldId id="295" r:id="rId18"/>
    <p:sldId id="296" r:id="rId19"/>
    <p:sldId id="294" r:id="rId20"/>
    <p:sldId id="29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377B1-05E7-452C-94FF-36D0DE3BBC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EAE67-E71A-48DB-8569-3EB3105DAB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Scale</a:t>
            </a:r>
            <a:r>
              <a:rPr lang="en-US" altLang="zh-CN" dirty="0"/>
              <a:t> &amp; </a:t>
            </a:r>
            <a:r>
              <a:rPr lang="en-US" altLang="zh-CN" dirty="0">
                <a:highlight>
                  <a:srgbClr val="FFFF00"/>
                </a:highlight>
              </a:rPr>
              <a:t>Affine</a:t>
            </a:r>
            <a:r>
              <a:rPr lang="en-US" altLang="zh-CN" dirty="0"/>
              <a:t> Invariant Interest Point Detectors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5880" y="3195320"/>
            <a:ext cx="9184005" cy="1244600"/>
          </a:xfrm>
        </p:spPr>
        <p:txBody>
          <a:bodyPr>
            <a:normAutofit lnSpcReduction="20000"/>
          </a:bodyPr>
          <a:lstStyle/>
          <a:p>
            <a:endParaRPr lang="en-US" altLang="zh-CN" dirty="0"/>
          </a:p>
          <a:p>
            <a:r>
              <a:rPr>
                <a:sym typeface="+mn-ea"/>
              </a:rPr>
              <a:t>K Mikolajczyk, C Schmid 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International journal of computer vision, 2004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8599170" y="5737860"/>
            <a:ext cx="3453130" cy="9188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/>
          </a:p>
          <a:p>
            <a:r>
              <a:rPr sz="1800"/>
              <a:t>                                              </a:t>
            </a:r>
            <a:r>
              <a:rPr lang="en-US" altLang="zh-CN" sz="1800" dirty="0"/>
              <a:t>2190400726 </a:t>
            </a:r>
            <a:r>
              <a:rPr lang="zh-CN" altLang="en-US" sz="1800" dirty="0"/>
              <a:t>贺识丹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5225" y="1825625"/>
            <a:ext cx="9435600" cy="437640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5225" y="1825625"/>
            <a:ext cx="9435600" cy="4376407"/>
          </a:xfrm>
        </p:spPr>
      </p:pic>
      <p:sp>
        <p:nvSpPr>
          <p:cNvPr id="3" name="椭圆 2"/>
          <p:cNvSpPr/>
          <p:nvPr/>
        </p:nvSpPr>
        <p:spPr>
          <a:xfrm>
            <a:off x="2222500" y="2272665"/>
            <a:ext cx="1409700" cy="144335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306310" y="1980565"/>
            <a:ext cx="1754505" cy="179260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5225" y="1825625"/>
            <a:ext cx="9435600" cy="4376407"/>
          </a:xfrm>
        </p:spPr>
      </p:pic>
      <p:sp>
        <p:nvSpPr>
          <p:cNvPr id="3" name="椭圆 2"/>
          <p:cNvSpPr/>
          <p:nvPr/>
        </p:nvSpPr>
        <p:spPr>
          <a:xfrm rot="1578847">
            <a:off x="2134235" y="2449830"/>
            <a:ext cx="1661795" cy="1120775"/>
          </a:xfrm>
          <a:prstGeom prst="ellipse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 rot="4144857">
            <a:off x="7186295" y="2404745"/>
            <a:ext cx="1833880" cy="998855"/>
          </a:xfrm>
          <a:prstGeom prst="ellipse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5040" y="1825625"/>
            <a:ext cx="774065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9555" y="1825625"/>
            <a:ext cx="91516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Harris-Affine Detector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1095" y="1825625"/>
            <a:ext cx="48291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Comparative Evaluation of Interest Points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9795" y="1249680"/>
            <a:ext cx="5313045" cy="52870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209790" y="1608455"/>
            <a:ext cx="1494790" cy="2082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Comparative Evaluation of Interest Points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9260" y="1825625"/>
            <a:ext cx="87928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-38100"/>
            <a:ext cx="819658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2625" y="2816860"/>
            <a:ext cx="10515600" cy="1325563"/>
          </a:xfrm>
        </p:spPr>
        <p:txBody>
          <a:bodyPr/>
          <a:p>
            <a:pPr algn="ctr"/>
            <a:r>
              <a:rPr lang="en-US" altLang="zh-CN" sz="6600" b="1"/>
              <a:t>THANKS !</a:t>
            </a:r>
            <a:endParaRPr lang="en-US" altLang="zh-CN" sz="66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80015" y="5044440"/>
            <a:ext cx="1073785" cy="1132840"/>
          </a:xfrm>
        </p:spPr>
        <p:txBody>
          <a:bodyPr/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内容占位符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3790" y="217805"/>
            <a:ext cx="7517765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Harris corner measure</a:t>
            </a:r>
            <a:endParaRPr lang="en-US" altLang="zh-CN" dirty="0">
              <a:sym typeface="+mn-ea"/>
            </a:endParaRPr>
          </a:p>
        </p:txBody>
      </p:sp>
      <p:pic>
        <p:nvPicPr>
          <p:cNvPr id="13" name="内容占位符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1005" y="1356360"/>
            <a:ext cx="6269990" cy="26898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4046220"/>
            <a:ext cx="690245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Gaussian scale-space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 Gaussian scale space representation of an image is the set of images that result from </a:t>
            </a:r>
            <a:r>
              <a:rPr lang="zh-CN" altLang="en-US" b="1"/>
              <a:t>convolving a Gaussian kernel</a:t>
            </a:r>
            <a:r>
              <a:rPr lang="zh-CN" altLang="en-US"/>
              <a:t> </a:t>
            </a:r>
            <a:r>
              <a:rPr lang="zh-CN" altLang="en-US" b="1"/>
              <a:t>of various sizes </a:t>
            </a:r>
            <a:r>
              <a:rPr lang="zh-CN" altLang="en-US"/>
              <a:t>with the original image.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5925" y="3182620"/>
            <a:ext cx="6280785" cy="3052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Characteristic scale identification</a:t>
            </a:r>
            <a:r>
              <a:rPr lang="zh-CN" altLang="en-US" dirty="0" err="1">
                <a:sym typeface="+mn-ea"/>
              </a:rPr>
              <a:t>：</a:t>
            </a:r>
            <a:br>
              <a:rPr lang="zh-CN" altLang="en-US" dirty="0" err="1">
                <a:sym typeface="+mn-ea"/>
              </a:rPr>
            </a:br>
            <a:r>
              <a:rPr lang="en-US" altLang="zh-CN" b="1" dirty="0" err="1">
                <a:sym typeface="+mn-ea"/>
              </a:rPr>
              <a:t>LoG</a:t>
            </a:r>
            <a:r>
              <a:rPr lang="en-US" altLang="zh-CN" b="1" dirty="0">
                <a:sym typeface="+mn-ea"/>
              </a:rPr>
              <a:t> response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7169" y="1825625"/>
            <a:ext cx="7757662" cy="435133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Harris-Laplace Detector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first one is </a:t>
            </a:r>
            <a:r>
              <a:rPr lang="en-US" altLang="zh-CN" b="1" dirty="0"/>
              <a:t>an iterative algorithm </a:t>
            </a:r>
            <a:r>
              <a:rPr lang="en-US" altLang="zh-CN" dirty="0"/>
              <a:t>which detects simultaneously the location and the scale of characteristic regions. </a:t>
            </a:r>
            <a:endParaRPr lang="en-US" altLang="zh-CN" dirty="0"/>
          </a:p>
          <a:p>
            <a:r>
              <a:rPr lang="en-US" altLang="zh-CN" dirty="0"/>
              <a:t>The second one is </a:t>
            </a:r>
            <a:r>
              <a:rPr lang="en-US" altLang="zh-CN" b="1" dirty="0"/>
              <a:t>a simplified algorithm</a:t>
            </a:r>
            <a:r>
              <a:rPr lang="en-US" altLang="zh-CN" dirty="0"/>
              <a:t>, which is less accurate but </a:t>
            </a:r>
            <a:r>
              <a:rPr lang="en-US" altLang="zh-CN" b="1" dirty="0"/>
              <a:t>more efficient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5675" y="3741152"/>
            <a:ext cx="5200650" cy="26983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 : a multi-scale point detection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1825625"/>
            <a:ext cx="90328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 : a multi-scale point detection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1825625"/>
            <a:ext cx="9032875" cy="435165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21060000">
            <a:off x="8145780" y="3860165"/>
            <a:ext cx="695960" cy="81978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9140000">
            <a:off x="3365500" y="3477895"/>
            <a:ext cx="695960" cy="81978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 :  </a:t>
            </a:r>
            <a:r>
              <a:rPr lang="en-US" altLang="zh-CN" dirty="0" err="1"/>
              <a:t>LoG</a:t>
            </a:r>
            <a:r>
              <a:rPr lang="en-US" altLang="zh-CN" dirty="0"/>
              <a:t> response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1825625"/>
            <a:ext cx="903287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WPS 演示</Application>
  <PresentationFormat>宽屏</PresentationFormat>
  <Paragraphs>47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Calibri</vt:lpstr>
      <vt:lpstr>Office 主题​​</vt:lpstr>
      <vt:lpstr>Scale &amp; Affine Invariant Interest Point Detectors</vt:lpstr>
      <vt:lpstr>PowerPoint 演示文稿</vt:lpstr>
      <vt:lpstr>Harris corner measure</vt:lpstr>
      <vt:lpstr>Gaussian scale-space</vt:lpstr>
      <vt:lpstr>Characteristic scale identification： LoG response</vt:lpstr>
      <vt:lpstr>Harris-Laplace Detector</vt:lpstr>
      <vt:lpstr>Step1 : a multi-scale point detection</vt:lpstr>
      <vt:lpstr>Step1 : a multi-scale point detection</vt:lpstr>
      <vt:lpstr>Step2 :  LoG response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&amp; Affine Invariant Interest Point Detectors</dc:title>
  <dc:creator>ShiDan</dc:creator>
  <cp:lastModifiedBy>奈何桥</cp:lastModifiedBy>
  <cp:revision>5</cp:revision>
  <dcterms:created xsi:type="dcterms:W3CDTF">2022-04-06T02:50:00Z</dcterms:created>
  <dcterms:modified xsi:type="dcterms:W3CDTF">2022-04-11T02:38:17Z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